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C0D48-B999-4977-9E30-3C2F2A2110D0}" type="datetimeFigureOut">
              <a:rPr lang="en-US" smtClean="0"/>
              <a:t>1/11/2016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C2886-E5EC-42EE-B48A-72C7768C18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Southridge Video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Our Rates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Hourly Rates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Videography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Audio Production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$75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A/V</a:t>
                      </a:r>
                      <a:r>
                        <a:rPr lang="en-US" baseline="0" dirty="0" smtClean="0"/>
                        <a:t> Editing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Custom Animation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Duplication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Conversion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Flat Fee Services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421847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Service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Batch Conversion (per batch)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Batch Duplication (per 100 discs)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Lighting Consultation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Light Metering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Equipment</a:t>
                      </a:r>
                      <a:r>
                        <a:rPr lang="en-US" baseline="0" dirty="0" smtClean="0"/>
                        <a:t> Calibration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Color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67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Southridge Video</vt:lpstr>
      <vt:lpstr>Hourly Rates</vt:lpstr>
      <vt:lpstr>Flat Fee Services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Southridge Video</dc:title>
  <dc:creator>Tim Huddleston</dc:creator>
  <cp:lastModifiedBy>Mary Lemons</cp:lastModifiedBy>
  <cp:revision>2</cp:revision>
  <dcterms:created xsi:type="dcterms:W3CDTF">2006-11-04T21:50:38Z</dcterms:created>
  <dcterms:modified xsi:type="dcterms:W3CDTF">2016-01-11T17:45:41Z</dcterms:modified>
</cp:coreProperties>
</file>